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8EDFB-3A78-5930-F4D0-19CDC9751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6CB42-9282-4640-1A79-EEFBCE501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CB0AF-3A09-F2C8-660F-BB15F6AC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22359-B91C-1747-6E5B-969BF023E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EEC26-1980-27B2-4389-E4FD5BCD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4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E199-2246-9300-4212-2DF90BC48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A59E0F-F474-39E6-4B1F-B3FC17583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9A2D1-61BD-1E42-CBE9-A0AB4007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6FE16-A28D-7E62-59E0-EE03CD24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5F899-9B2E-D4EF-5C9B-23F2D242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8103B7-91C3-157E-6E83-1AACEA6537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3B2DC-0FA6-7633-E2D5-54ACAECB0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100D1-D4F6-CD1D-D8F6-44794958E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88848-8EB7-1109-AC27-7556BA704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92C3F-55C7-B1C1-2FF3-CAA80BFD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2966B-D03A-B06A-753F-8725AB70C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442AA-06AE-C47A-EB8E-286482A11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CB197-D9AB-8A97-EBAA-7670B58C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9D0DB-C346-E1C9-D09E-B756A8F6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E965-C67D-2627-B6C6-EDC805E8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2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FFB32-E83E-E617-E5BA-EAA613C5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68FED-E0F7-0A13-24C2-8760353C7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EADC-9E4C-127C-2CA3-C5C2167A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DB5A2-4AAB-1CCC-BC1B-9ABBAA66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B25D7-66A2-5882-7764-6883AA87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5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1AD5-ACF5-9BC6-595A-72D976120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EB550-6E6C-DE95-2DD3-2866796A2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5F396-E912-3363-5043-0E18DB26D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72067-3AC8-C89E-E4CC-87BB89DC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F7525-1744-4911-A905-452D95D0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65AE5-140D-924B-4814-29FF4A3F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3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FDC7-1904-C67E-DCEB-5FBA8D31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CDFB8-32B8-D4F7-9157-9614AF373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E06FE-D82C-900D-DA0C-56ED2D449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43098-866B-1808-3CB6-E45183B84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B8645-45A1-BB47-192E-7DAF8E71A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5599E-F4C9-A1A5-C945-21C54590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29DAE-766F-F22A-8F38-2896918D9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47640-11AA-03F4-27A6-AF9CFC37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3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7FFC5-611D-EBF6-A387-FA7CC5F9A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57CEB-0A83-365D-91A0-0C9476A4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19711-877E-E8D7-96D0-BC660CC6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9FEE1-F772-9AB8-FE5C-BF152BA31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D8121-A5C8-02CC-4180-533D3254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19E04C-E3EE-B05C-C96E-01C9825B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E2CC7-B0C1-E720-4174-6304C670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9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E89D-9E13-318D-F45A-E0B9ABE8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24EB8-8D7A-FE45-21FA-D3EFF08C9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6328B-0B95-2F6C-1FA3-EF3029A38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338E2-02D1-A452-3168-1FFF13C1B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A1B43-F49A-C5F6-DE4E-3A9181EA3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F3570-086C-7655-398D-70EF749D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E25D-D253-C755-F251-9326C73D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7D7EAD-87A9-56AB-AFC4-074F9824C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87D00B-705E-7BEE-4757-F2293FA1A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E087A-77D2-2064-8348-3DB4F94D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4238B-4769-A179-8434-8182BAF2D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E5F58-EFD5-5335-3A32-6B940036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5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1F8659-5C26-38A8-D402-74D97BA8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416FE-4A77-21ED-3BF2-DA9E10BC9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46A15-26DB-B915-3E38-474DC3609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1FEE3-2F44-5540-A06C-A545CCA690C5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EE288-33F2-5525-B569-7E6F2AE1C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6D615-325B-FF16-7D3C-6B733B799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3C70A-7E1E-D34C-A1EC-D683648AA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6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sunburst chart&#10;&#10;Description automatically generated">
            <a:extLst>
              <a:ext uri="{FF2B5EF4-FFF2-40B4-BE49-F238E27FC236}">
                <a16:creationId xmlns:a16="http://schemas.microsoft.com/office/drawing/2014/main" id="{AA53D6C8-B6FC-C7FF-920F-E686209C1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934" y="716365"/>
            <a:ext cx="10905066" cy="54252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13B0B4-DDB7-4D93-3C49-A4AFBA9DF9D2}"/>
              </a:ext>
            </a:extLst>
          </p:cNvPr>
          <p:cNvSpPr txBox="1"/>
          <p:nvPr/>
        </p:nvSpPr>
        <p:spPr>
          <a:xfrm>
            <a:off x="21805" y="2402360"/>
            <a:ext cx="334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Majority of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Junior Cycle Subjects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A9B172-2911-B824-3813-CF98C806B7C2}"/>
              </a:ext>
            </a:extLst>
          </p:cNvPr>
          <p:cNvSpPr txBox="1"/>
          <p:nvPr/>
        </p:nvSpPr>
        <p:spPr>
          <a:xfrm>
            <a:off x="-1" y="3428999"/>
            <a:ext cx="334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Level 2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Learning Programmes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F6047C-D02C-DEE9-F4A9-3DCFB378B181}"/>
              </a:ext>
            </a:extLst>
          </p:cNvPr>
          <p:cNvSpPr txBox="1"/>
          <p:nvPr/>
        </p:nvSpPr>
        <p:spPr>
          <a:xfrm>
            <a:off x="0" y="4734685"/>
            <a:ext cx="334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Level 1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Learning Programmes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4E4DDD36-EC40-3AFC-A52F-74B61D2DF7A7}"/>
              </a:ext>
            </a:extLst>
          </p:cNvPr>
          <p:cNvSpPr/>
          <p:nvPr/>
        </p:nvSpPr>
        <p:spPr>
          <a:xfrm>
            <a:off x="2154477" y="2749458"/>
            <a:ext cx="1077238" cy="26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13AF8FE0-2BDD-809B-26B6-7550797D7264}"/>
              </a:ext>
            </a:extLst>
          </p:cNvPr>
          <p:cNvSpPr/>
          <p:nvPr/>
        </p:nvSpPr>
        <p:spPr>
          <a:xfrm>
            <a:off x="1505212" y="4010437"/>
            <a:ext cx="1077238" cy="26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62C93568-BB2B-9F2B-B055-FDD507FBA162}"/>
              </a:ext>
            </a:extLst>
          </p:cNvPr>
          <p:cNvSpPr/>
          <p:nvPr/>
        </p:nvSpPr>
        <p:spPr>
          <a:xfrm>
            <a:off x="1154823" y="5364226"/>
            <a:ext cx="1077238" cy="26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9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rory white</dc:creator>
  <cp:lastModifiedBy>rory white</cp:lastModifiedBy>
  <cp:revision>1</cp:revision>
  <dcterms:created xsi:type="dcterms:W3CDTF">2022-04-14T14:42:16Z</dcterms:created>
  <dcterms:modified xsi:type="dcterms:W3CDTF">2022-04-14T14:50:02Z</dcterms:modified>
</cp:coreProperties>
</file>